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8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/>
              <a:t>A 1960s hippy family with their van in the countryside of California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(or</a:t>
            </a:r>
            <a:br>
              <a:rPr lang="en-US" dirty="0"/>
            </a:br>
            <a:r>
              <a:rPr lang="en-US" dirty="0"/>
              <a:t>"good")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4605</TotalTime>
  <Words>1117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367</cp:revision>
  <dcterms:created xsi:type="dcterms:W3CDTF">2022-06-17T15:35:12Z</dcterms:created>
  <dcterms:modified xsi:type="dcterms:W3CDTF">2024-08-26T12:50:42Z</dcterms:modified>
  <cp:category/>
</cp:coreProperties>
</file>